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94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62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58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99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3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91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13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7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72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16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61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7A99C-D4F4-4325-967A-839DBFEDCE04}" type="datetimeFigureOut">
              <a:rPr lang="tr-TR" smtClean="0"/>
              <a:t>02.11.2022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5578-6EF4-45A0-8062-5B2B1E7B0C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51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938535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MUSTAFA KAYNAK ANADOLU LİSESİ             SON 5 YILIN DERS BAZINDA NETLERİ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682227"/>
              </p:ext>
            </p:extLst>
          </p:nvPr>
        </p:nvGraphicFramePr>
        <p:xfrm>
          <a:off x="539552" y="1752600"/>
          <a:ext cx="7776864" cy="4484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6420"/>
                <a:gridCol w="1169323"/>
                <a:gridCol w="899479"/>
                <a:gridCol w="989427"/>
                <a:gridCol w="899479"/>
                <a:gridCol w="1952736"/>
              </a:tblGrid>
              <a:tr h="44847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MUSTAFA KAYNAK ANADOLU LİSESİ YKS İSTATİSTİKLERİ</a:t>
                      </a:r>
                      <a:endParaRPr lang="tr-T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484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TYT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2018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2019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2020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2021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2022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TÜRKÇE NETLERİ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27.13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26.28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26.61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26.46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28.32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SOSYAL BİLİMLER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9.22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12.82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12.86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12.58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12.9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TEMEL MATEMATİK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19.85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18.66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21.78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13.35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25.15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FEN BİLİMLERİ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8.33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8.72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10.78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8.77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10.75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484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AYT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2018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2019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2020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2021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2022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MATEMATİK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16.44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18.64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26.47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13.68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25.14</a:t>
                      </a:r>
                      <a:endParaRPr lang="tr-T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44847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FEN BİLİMLERİ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17.22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18.04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21.58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18.40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20.19</a:t>
                      </a:r>
                      <a:endParaRPr lang="tr-T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58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Mustafa Kaynak Anadolu Lisesi</a:t>
            </a:r>
            <a:br>
              <a:rPr lang="tr-TR" dirty="0" smtClean="0"/>
            </a:br>
            <a:r>
              <a:rPr lang="tr-TR" dirty="0" smtClean="0"/>
              <a:t>Alan </a:t>
            </a:r>
            <a:r>
              <a:rPr lang="tr-TR" dirty="0" err="1" smtClean="0"/>
              <a:t>BazındaSon</a:t>
            </a:r>
            <a:r>
              <a:rPr lang="tr-TR" dirty="0" smtClean="0"/>
              <a:t> Beş Yılın Yerleşme Oranları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916943"/>
              </p:ext>
            </p:extLst>
          </p:nvPr>
        </p:nvGraphicFramePr>
        <p:xfrm>
          <a:off x="827584" y="1916832"/>
          <a:ext cx="7488832" cy="4032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0413"/>
                <a:gridCol w="1046540"/>
                <a:gridCol w="805031"/>
                <a:gridCol w="885534"/>
                <a:gridCol w="2181314"/>
              </a:tblGrid>
              <a:tr h="9594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YERLEŞİLEN BÖLÜMLER</a:t>
                      </a:r>
                      <a:endParaRPr lang="tr-TR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SAYISAL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SÖZEL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EŞİT AĞIRLIK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endParaRPr lang="tr-TR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018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2018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73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YERLEŞEN SAYISI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54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13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73.97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8.21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17.8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ORANI %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2019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62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YERLEŞEN SAYISI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40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18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64.51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6.45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29.03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ORANI %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2020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75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YERLEŞEN SAYISI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49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ORANI %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2021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70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YERLEŞEN SAYISI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46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65.72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5.71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28.57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ORANI %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2022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61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YERLEŞEN SAYISI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1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41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0</a:t>
                      </a:r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20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1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67.21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0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smtClean="0">
                          <a:effectLst/>
                        </a:rPr>
                        <a:t>32.79</a:t>
                      </a:r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ORANI %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38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Mustafa Kaynak Anadolu Lisesi</a:t>
            </a:r>
            <a:br>
              <a:rPr lang="tr-TR" sz="3600" dirty="0" smtClean="0"/>
            </a:br>
            <a:r>
              <a:rPr lang="tr-TR" sz="3600" dirty="0" smtClean="0"/>
              <a:t>Genel  Bazda Son Beş Yılın Yerleşme Oranları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06698"/>
              </p:ext>
            </p:extLst>
          </p:nvPr>
        </p:nvGraphicFramePr>
        <p:xfrm>
          <a:off x="755576" y="2996952"/>
          <a:ext cx="7344816" cy="122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770"/>
                <a:gridCol w="1275937"/>
                <a:gridCol w="981490"/>
                <a:gridCol w="1079639"/>
                <a:gridCol w="981490"/>
                <a:gridCol w="98149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2018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2019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2020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2021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2022</a:t>
                      </a:r>
                      <a:endParaRPr lang="tr-TR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MEZUN ÖĞRENCİ SAYISI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121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123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127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147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95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YERLEŞEN ÖĞRENCİ SAYISI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73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62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75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70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               61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09736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YERLEŞTİRME ORANI %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60.33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50.4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>
                          <a:effectLst/>
                        </a:rPr>
                        <a:t>59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>
                          <a:effectLst/>
                        </a:rPr>
                        <a:t>47.6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            </a:t>
                      </a:r>
                      <a:r>
                        <a:rPr lang="tr-TR" sz="1000" u="none" strike="noStrike" dirty="0">
                          <a:effectLst/>
                        </a:rPr>
                        <a:t> </a:t>
                      </a:r>
                      <a:r>
                        <a:rPr lang="tr-TR" sz="1000" u="none" strike="noStrike" dirty="0" smtClean="0">
                          <a:effectLst/>
                        </a:rPr>
                        <a:t>57.95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1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Mustafa Kaynak Anadolu Lisesini Kazanan Öğrencilerin LGS Yüzdelikleri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197994"/>
              </p:ext>
            </p:extLst>
          </p:nvPr>
        </p:nvGraphicFramePr>
        <p:xfrm>
          <a:off x="666750" y="1923891"/>
          <a:ext cx="7810500" cy="3878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/>
                <a:gridCol w="1054100"/>
                <a:gridCol w="1282700"/>
                <a:gridCol w="1498600"/>
                <a:gridCol w="1511300"/>
                <a:gridCol w="1460500"/>
              </a:tblGrid>
              <a:tr h="98298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MUSTAFA KAYNAK ANADOLU LİSESİ                                                                                                   </a:t>
                      </a:r>
                      <a:r>
                        <a:rPr lang="tr-TR" sz="1400" u="none" strike="noStrike" dirty="0" smtClean="0">
                          <a:effectLst/>
                        </a:rPr>
                        <a:t>                                 </a:t>
                      </a:r>
                      <a:r>
                        <a:rPr lang="tr-TR" sz="1400" u="none" strike="noStrike" dirty="0">
                          <a:effectLst/>
                        </a:rPr>
                        <a:t>2021-2022 ÖĞRENCİ PROFİLİ</a:t>
                      </a:r>
                      <a:endParaRPr lang="tr-TR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SINIF</a:t>
                      </a:r>
                      <a:endParaRPr lang="tr-TR" sz="12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ÖĞRENCİ SAYISI</a:t>
                      </a:r>
                      <a:endParaRPr lang="tr-T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ŞUBE SAYISI</a:t>
                      </a:r>
                      <a:endParaRPr lang="tr-TR" sz="12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OKULA GİRİŞ LGS BİRİNCİ %</a:t>
                      </a:r>
                      <a:endParaRPr lang="tr-TR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OKULA GİRİŞ LGS SON %</a:t>
                      </a:r>
                      <a:endParaRPr lang="tr-TR" sz="12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SINIF LGS ORTALAMASI %</a:t>
                      </a:r>
                      <a:endParaRPr lang="tr-TR" sz="12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229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2.57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5.66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4.66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268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1.25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4.72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3.99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2.31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3.69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3.13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12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109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5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2.93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4.01</a:t>
                      </a:r>
                      <a:endParaRPr lang="tr-TR" sz="12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3.93</a:t>
                      </a:r>
                      <a:endParaRPr lang="tr-T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29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60240"/>
          </a:xfrm>
        </p:spPr>
        <p:txBody>
          <a:bodyPr>
            <a:normAutofit/>
          </a:bodyPr>
          <a:lstStyle/>
          <a:p>
            <a:r>
              <a:rPr lang="tr-TR" dirty="0" smtClean="0"/>
              <a:t>Mustafa Kaynak Anadolu Lisesi 2022 </a:t>
            </a:r>
            <a:r>
              <a:rPr lang="tr-TR" dirty="0" err="1" smtClean="0"/>
              <a:t>YKS’de</a:t>
            </a:r>
            <a:r>
              <a:rPr lang="tr-TR" dirty="0" smtClean="0"/>
              <a:t> Zirvede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124944"/>
          </a:xfrm>
        </p:spPr>
        <p:txBody>
          <a:bodyPr/>
          <a:lstStyle/>
          <a:p>
            <a:r>
              <a:rPr lang="tr-TR" dirty="0" smtClean="0"/>
              <a:t>2022 Eşit Ağırlık Puan türünde</a:t>
            </a:r>
          </a:p>
          <a:p>
            <a:r>
              <a:rPr lang="tr-TR" dirty="0" smtClean="0"/>
              <a:t>İlk 5000 de 6 </a:t>
            </a:r>
          </a:p>
          <a:p>
            <a:r>
              <a:rPr lang="tr-TR" dirty="0" smtClean="0"/>
              <a:t>İlk 10000 de 11 </a:t>
            </a:r>
          </a:p>
          <a:p>
            <a:r>
              <a:rPr lang="tr-TR" dirty="0" smtClean="0"/>
              <a:t>İlk 25000 de 17 öğrenci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681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Mustafa Kaynak Anadolu Lisesi 2022 </a:t>
            </a:r>
            <a:r>
              <a:rPr lang="tr-TR" dirty="0" err="1" smtClean="0"/>
              <a:t>YKS’de</a:t>
            </a:r>
            <a:r>
              <a:rPr lang="tr-TR" dirty="0" smtClean="0"/>
              <a:t> Zirvede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3556992"/>
          </a:xfrm>
        </p:spPr>
        <p:txBody>
          <a:bodyPr/>
          <a:lstStyle/>
          <a:p>
            <a:r>
              <a:rPr lang="tr-TR" dirty="0" smtClean="0"/>
              <a:t>2022 Sayısal Ağırlık Puan türünde</a:t>
            </a:r>
          </a:p>
          <a:p>
            <a:r>
              <a:rPr lang="tr-TR" dirty="0" smtClean="0"/>
              <a:t>İlk 5000 de 2</a:t>
            </a:r>
          </a:p>
          <a:p>
            <a:r>
              <a:rPr lang="tr-TR" dirty="0" smtClean="0"/>
              <a:t>İlk 10000 de 5</a:t>
            </a:r>
          </a:p>
          <a:p>
            <a:r>
              <a:rPr lang="tr-TR" dirty="0" smtClean="0"/>
              <a:t>İlk 25000 de 10 öğrenci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890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2022 YKS Sınavına giren öğrenci sayısı </a:t>
            </a:r>
            <a:r>
              <a:rPr lang="tr-T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95</a:t>
            </a:r>
          </a:p>
          <a:p>
            <a:r>
              <a:rPr lang="tr-TR" dirty="0" smtClean="0"/>
              <a:t>İlk </a:t>
            </a:r>
            <a:r>
              <a:rPr lang="tr-TR" dirty="0" smtClean="0">
                <a:solidFill>
                  <a:srgbClr val="FF0000"/>
                </a:solidFill>
              </a:rPr>
              <a:t>25000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33</a:t>
            </a:r>
            <a:r>
              <a:rPr lang="tr-TR" dirty="0" smtClean="0"/>
              <a:t> öğrenci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Marka olmaya devam edeceğiz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938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289</Words>
  <Application>Microsoft Office PowerPoint</Application>
  <PresentationFormat>Ekran Gösterisi (4:3)</PresentationFormat>
  <Paragraphs>188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MUSTAFA KAYNAK ANADOLU LİSESİ             SON 5 YILIN DERS BAZINDA NETLERİ</vt:lpstr>
      <vt:lpstr>Mustafa Kaynak Anadolu Lisesi Alan BazındaSon Beş Yılın Yerleşme Oranları</vt:lpstr>
      <vt:lpstr>Mustafa Kaynak Anadolu Lisesi Genel  Bazda Son Beş Yılın Yerleşme Oranları</vt:lpstr>
      <vt:lpstr>Mustafa Kaynak Anadolu Lisesini Kazanan Öğrencilerin LGS Yüzdelikleri</vt:lpstr>
      <vt:lpstr>Mustafa Kaynak Anadolu Lisesi 2022 YKS’de Zirvede </vt:lpstr>
      <vt:lpstr>Mustafa Kaynak Anadolu Lisesi 2022 YKS’de Zirvede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MUSTAFA KAYNAK ANADOLU LİSESİ             SON 5 YILIN DERS BAZINDA NETLERİ</dc:title>
  <dc:creator>Asus</dc:creator>
  <cp:lastModifiedBy>Asus</cp:lastModifiedBy>
  <cp:revision>11</cp:revision>
  <dcterms:created xsi:type="dcterms:W3CDTF">2022-08-08T08:53:17Z</dcterms:created>
  <dcterms:modified xsi:type="dcterms:W3CDTF">2022-11-02T06:58:42Z</dcterms:modified>
</cp:coreProperties>
</file>